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48" r:id="rId2"/>
    <p:sldMasterId id="2147483764" r:id="rId3"/>
  </p:sldMasterIdLst>
  <p:notesMasterIdLst>
    <p:notesMasterId r:id="rId9"/>
  </p:notesMasterIdLst>
  <p:sldIdLst>
    <p:sldId id="261" r:id="rId4"/>
    <p:sldId id="260" r:id="rId5"/>
    <p:sldId id="259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High" userId="a0445088-e246-432b-8e0f-91e663548360" providerId="ADAL" clId="{9A08465D-E944-4826-B9EA-1F18D8F39CF8}"/>
    <pc:docChg chg="undo custSel addSld delSld modSld addMainMaster delMainMaster">
      <pc:chgData name="Laura High" userId="a0445088-e246-432b-8e0f-91e663548360" providerId="ADAL" clId="{9A08465D-E944-4826-B9EA-1F18D8F39CF8}" dt="2023-06-12T17:13:59.236" v="207" actId="1035"/>
      <pc:docMkLst>
        <pc:docMk/>
      </pc:docMkLst>
      <pc:sldChg chg="addSp delSp modSp mod modClrScheme chgLayout">
        <pc:chgData name="Laura High" userId="a0445088-e246-432b-8e0f-91e663548360" providerId="ADAL" clId="{9A08465D-E944-4826-B9EA-1F18D8F39CF8}" dt="2023-06-12T17:13:04.751" v="178" actId="1035"/>
        <pc:sldMkLst>
          <pc:docMk/>
          <pc:sldMk cId="1858300545" sldId="257"/>
        </pc:sldMkLst>
        <pc:spChg chg="add del mod ord">
          <ac:chgData name="Laura High" userId="a0445088-e246-432b-8e0f-91e663548360" providerId="ADAL" clId="{9A08465D-E944-4826-B9EA-1F18D8F39CF8}" dt="2023-06-12T17:11:36.364" v="12" actId="478"/>
          <ac:spMkLst>
            <pc:docMk/>
            <pc:sldMk cId="1858300545" sldId="257"/>
            <ac:spMk id="2" creationId="{B1A0FE42-FCF9-04D6-E15C-5C22E08BF87E}"/>
          </ac:spMkLst>
        </pc:spChg>
        <pc:spChg chg="mod">
          <ac:chgData name="Laura High" userId="a0445088-e246-432b-8e0f-91e663548360" providerId="ADAL" clId="{9A08465D-E944-4826-B9EA-1F18D8F39CF8}" dt="2023-06-12T17:12:57.034" v="160" actId="1035"/>
          <ac:spMkLst>
            <pc:docMk/>
            <pc:sldMk cId="1858300545" sldId="257"/>
            <ac:spMk id="6" creationId="{09894BD0-5345-CF96-09EC-4631BD4E5D58}"/>
          </ac:spMkLst>
        </pc:spChg>
        <pc:picChg chg="mod">
          <ac:chgData name="Laura High" userId="a0445088-e246-432b-8e0f-91e663548360" providerId="ADAL" clId="{9A08465D-E944-4826-B9EA-1F18D8F39CF8}" dt="2023-06-12T17:13:04.751" v="178" actId="1035"/>
          <ac:picMkLst>
            <pc:docMk/>
            <pc:sldMk cId="1858300545" sldId="257"/>
            <ac:picMk id="3" creationId="{2BE6DC31-BA1C-8076-A000-A85AD3926C01}"/>
          </ac:picMkLst>
        </pc:picChg>
      </pc:sldChg>
      <pc:sldChg chg="addSp delSp modSp mod modClrScheme chgLayout">
        <pc:chgData name="Laura High" userId="a0445088-e246-432b-8e0f-91e663548360" providerId="ADAL" clId="{9A08465D-E944-4826-B9EA-1F18D8F39CF8}" dt="2023-06-12T17:13:22.323" v="202" actId="1035"/>
        <pc:sldMkLst>
          <pc:docMk/>
          <pc:sldMk cId="1985289963" sldId="258"/>
        </pc:sldMkLst>
        <pc:spChg chg="add del mod ord">
          <ac:chgData name="Laura High" userId="a0445088-e246-432b-8e0f-91e663548360" providerId="ADAL" clId="{9A08465D-E944-4826-B9EA-1F18D8F39CF8}" dt="2023-06-12T17:11:39.197" v="13" actId="478"/>
          <ac:spMkLst>
            <pc:docMk/>
            <pc:sldMk cId="1985289963" sldId="258"/>
            <ac:spMk id="2" creationId="{614FFDFC-2E28-76AB-1F29-052B0BFA1D29}"/>
          </ac:spMkLst>
        </pc:spChg>
        <pc:spChg chg="mod">
          <ac:chgData name="Laura High" userId="a0445088-e246-432b-8e0f-91e663548360" providerId="ADAL" clId="{9A08465D-E944-4826-B9EA-1F18D8F39CF8}" dt="2023-06-12T17:13:17.332" v="198" actId="1035"/>
          <ac:spMkLst>
            <pc:docMk/>
            <pc:sldMk cId="1985289963" sldId="258"/>
            <ac:spMk id="6" creationId="{09894BD0-5345-CF96-09EC-4631BD4E5D58}"/>
          </ac:spMkLst>
        </pc:spChg>
        <pc:picChg chg="mod">
          <ac:chgData name="Laura High" userId="a0445088-e246-432b-8e0f-91e663548360" providerId="ADAL" clId="{9A08465D-E944-4826-B9EA-1F18D8F39CF8}" dt="2023-06-12T17:13:22.323" v="202" actId="1035"/>
          <ac:picMkLst>
            <pc:docMk/>
            <pc:sldMk cId="1985289963" sldId="258"/>
            <ac:picMk id="4" creationId="{3675D482-7A56-AFDD-D03F-1194E5D6D38E}"/>
          </ac:picMkLst>
        </pc:picChg>
      </pc:sldChg>
      <pc:sldChg chg="addSp delSp modSp mod modClrScheme chgLayout">
        <pc:chgData name="Laura High" userId="a0445088-e246-432b-8e0f-91e663548360" providerId="ADAL" clId="{9A08465D-E944-4826-B9EA-1F18D8F39CF8}" dt="2023-06-12T17:12:39.389" v="136" actId="1035"/>
        <pc:sldMkLst>
          <pc:docMk/>
          <pc:sldMk cId="409293202" sldId="259"/>
        </pc:sldMkLst>
        <pc:spChg chg="add del mod ord">
          <ac:chgData name="Laura High" userId="a0445088-e246-432b-8e0f-91e663548360" providerId="ADAL" clId="{9A08465D-E944-4826-B9EA-1F18D8F39CF8}" dt="2023-06-12T17:11:33.534" v="11" actId="478"/>
          <ac:spMkLst>
            <pc:docMk/>
            <pc:sldMk cId="409293202" sldId="259"/>
            <ac:spMk id="2" creationId="{C3A5A6A8-4D79-D535-6B86-CEED6741CBA6}"/>
          </ac:spMkLst>
        </pc:spChg>
        <pc:spChg chg="mod">
          <ac:chgData name="Laura High" userId="a0445088-e246-432b-8e0f-91e663548360" providerId="ADAL" clId="{9A08465D-E944-4826-B9EA-1F18D8F39CF8}" dt="2023-06-12T17:12:21.224" v="103" actId="1035"/>
          <ac:spMkLst>
            <pc:docMk/>
            <pc:sldMk cId="409293202" sldId="259"/>
            <ac:spMk id="6" creationId="{09894BD0-5345-CF96-09EC-4631BD4E5D58}"/>
          </ac:spMkLst>
        </pc:spChg>
        <pc:picChg chg="add del mod">
          <ac:chgData name="Laura High" userId="a0445088-e246-432b-8e0f-91e663548360" providerId="ADAL" clId="{9A08465D-E944-4826-B9EA-1F18D8F39CF8}" dt="2023-06-12T17:12:39.389" v="136" actId="1035"/>
          <ac:picMkLst>
            <pc:docMk/>
            <pc:sldMk cId="409293202" sldId="259"/>
            <ac:picMk id="7" creationId="{3700BB3D-B3A4-2CB8-EC5A-C38B921CF36E}"/>
          </ac:picMkLst>
        </pc:picChg>
      </pc:sldChg>
      <pc:sldChg chg="addSp delSp modSp mod modClrScheme chgLayout">
        <pc:chgData name="Laura High" userId="a0445088-e246-432b-8e0f-91e663548360" providerId="ADAL" clId="{9A08465D-E944-4826-B9EA-1F18D8F39CF8}" dt="2023-06-12T17:12:05.948" v="75" actId="20577"/>
        <pc:sldMkLst>
          <pc:docMk/>
          <pc:sldMk cId="4092601391" sldId="260"/>
        </pc:sldMkLst>
        <pc:spChg chg="add del mod ord">
          <ac:chgData name="Laura High" userId="a0445088-e246-432b-8e0f-91e663548360" providerId="ADAL" clId="{9A08465D-E944-4826-B9EA-1F18D8F39CF8}" dt="2023-06-12T17:11:23.632" v="8" actId="478"/>
          <ac:spMkLst>
            <pc:docMk/>
            <pc:sldMk cId="4092601391" sldId="260"/>
            <ac:spMk id="2" creationId="{ABA6EC36-05CA-3DCD-4230-223242914FB7}"/>
          </ac:spMkLst>
        </pc:spChg>
        <pc:spChg chg="mod">
          <ac:chgData name="Laura High" userId="a0445088-e246-432b-8e0f-91e663548360" providerId="ADAL" clId="{9A08465D-E944-4826-B9EA-1F18D8F39CF8}" dt="2023-06-12T17:12:05.948" v="75" actId="20577"/>
          <ac:spMkLst>
            <pc:docMk/>
            <pc:sldMk cId="4092601391" sldId="260"/>
            <ac:spMk id="6" creationId="{09894BD0-5345-CF96-09EC-4631BD4E5D58}"/>
          </ac:spMkLst>
        </pc:spChg>
        <pc:picChg chg="mod">
          <ac:chgData name="Laura High" userId="a0445088-e246-432b-8e0f-91e663548360" providerId="ADAL" clId="{9A08465D-E944-4826-B9EA-1F18D8F39CF8}" dt="2023-06-12T17:12:01.740" v="74" actId="1035"/>
          <ac:picMkLst>
            <pc:docMk/>
            <pc:sldMk cId="4092601391" sldId="260"/>
            <ac:picMk id="12" creationId="{85ACFAAE-239F-9438-1677-499227A62E23}"/>
          </ac:picMkLst>
        </pc:picChg>
      </pc:sldChg>
      <pc:sldChg chg="modSp mod">
        <pc:chgData name="Laura High" userId="a0445088-e246-432b-8e0f-91e663548360" providerId="ADAL" clId="{9A08465D-E944-4826-B9EA-1F18D8F39CF8}" dt="2023-06-12T17:13:59.236" v="207" actId="1035"/>
        <pc:sldMkLst>
          <pc:docMk/>
          <pc:sldMk cId="257388592" sldId="261"/>
        </pc:sldMkLst>
        <pc:spChg chg="mod">
          <ac:chgData name="Laura High" userId="a0445088-e246-432b-8e0f-91e663548360" providerId="ADAL" clId="{9A08465D-E944-4826-B9EA-1F18D8F39CF8}" dt="2023-06-12T17:13:59.236" v="207" actId="1035"/>
          <ac:spMkLst>
            <pc:docMk/>
            <pc:sldMk cId="257388592" sldId="261"/>
            <ac:spMk id="6" creationId="{00000000-0000-0000-0000-000000000000}"/>
          </ac:spMkLst>
        </pc:spChg>
      </pc:sldChg>
      <pc:sldChg chg="add del">
        <pc:chgData name="Laura High" userId="a0445088-e246-432b-8e0f-91e663548360" providerId="ADAL" clId="{9A08465D-E944-4826-B9EA-1F18D8F39CF8}" dt="2023-06-12T17:11:08.358" v="6" actId="47"/>
        <pc:sldMkLst>
          <pc:docMk/>
          <pc:sldMk cId="1993523086" sldId="262"/>
        </pc:sldMkLst>
      </pc:sldChg>
      <pc:sldChg chg="add del">
        <pc:chgData name="Laura High" userId="a0445088-e246-432b-8e0f-91e663548360" providerId="ADAL" clId="{9A08465D-E944-4826-B9EA-1F18D8F39CF8}" dt="2023-06-12T17:10:56.155" v="4" actId="47"/>
        <pc:sldMkLst>
          <pc:docMk/>
          <pc:sldMk cId="1204276256" sldId="263"/>
        </pc:sldMkLst>
      </pc:sldChg>
      <pc:sldMasterChg chg="del delSldLayout">
        <pc:chgData name="Laura High" userId="a0445088-e246-432b-8e0f-91e663548360" providerId="ADAL" clId="{9A08465D-E944-4826-B9EA-1F18D8F39CF8}" dt="2023-06-12T17:11:16.415" v="7" actId="700"/>
        <pc:sldMasterMkLst>
          <pc:docMk/>
          <pc:sldMasterMk cId="308029544" sldId="2147483660"/>
        </pc:sldMasterMkLst>
        <pc:sldLayoutChg chg="del">
          <pc:chgData name="Laura High" userId="a0445088-e246-432b-8e0f-91e663548360" providerId="ADAL" clId="{9A08465D-E944-4826-B9EA-1F18D8F39CF8}" dt="2023-06-12T17:11:16.415" v="7" actId="700"/>
          <pc:sldLayoutMkLst>
            <pc:docMk/>
            <pc:sldMasterMk cId="308029544" sldId="2147483660"/>
            <pc:sldLayoutMk cId="777636786" sldId="2147483650"/>
          </pc:sldLayoutMkLst>
        </pc:sldLayoutChg>
        <pc:sldLayoutChg chg="del">
          <pc:chgData name="Laura High" userId="a0445088-e246-432b-8e0f-91e663548360" providerId="ADAL" clId="{9A08465D-E944-4826-B9EA-1F18D8F39CF8}" dt="2023-06-12T17:11:16.415" v="7" actId="700"/>
          <pc:sldLayoutMkLst>
            <pc:docMk/>
            <pc:sldMasterMk cId="308029544" sldId="2147483660"/>
            <pc:sldLayoutMk cId="1621408283" sldId="2147483651"/>
          </pc:sldLayoutMkLst>
        </pc:sldLayoutChg>
        <pc:sldLayoutChg chg="del">
          <pc:chgData name="Laura High" userId="a0445088-e246-432b-8e0f-91e663548360" providerId="ADAL" clId="{9A08465D-E944-4826-B9EA-1F18D8F39CF8}" dt="2023-06-12T17:11:16.415" v="7" actId="700"/>
          <pc:sldLayoutMkLst>
            <pc:docMk/>
            <pc:sldMasterMk cId="308029544" sldId="2147483660"/>
            <pc:sldLayoutMk cId="3929431388" sldId="2147483653"/>
          </pc:sldLayoutMkLst>
        </pc:sldLayoutChg>
        <pc:sldLayoutChg chg="del">
          <pc:chgData name="Laura High" userId="a0445088-e246-432b-8e0f-91e663548360" providerId="ADAL" clId="{9A08465D-E944-4826-B9EA-1F18D8F39CF8}" dt="2023-06-12T17:11:16.415" v="7" actId="700"/>
          <pc:sldLayoutMkLst>
            <pc:docMk/>
            <pc:sldMasterMk cId="308029544" sldId="2147483660"/>
            <pc:sldLayoutMk cId="108411778" sldId="2147483654"/>
          </pc:sldLayoutMkLst>
        </pc:sldLayoutChg>
        <pc:sldLayoutChg chg="del">
          <pc:chgData name="Laura High" userId="a0445088-e246-432b-8e0f-91e663548360" providerId="ADAL" clId="{9A08465D-E944-4826-B9EA-1F18D8F39CF8}" dt="2023-06-12T17:11:16.415" v="7" actId="700"/>
          <pc:sldLayoutMkLst>
            <pc:docMk/>
            <pc:sldMasterMk cId="308029544" sldId="2147483660"/>
            <pc:sldLayoutMk cId="4176704443" sldId="2147483655"/>
          </pc:sldLayoutMkLst>
        </pc:sldLayoutChg>
        <pc:sldLayoutChg chg="del">
          <pc:chgData name="Laura High" userId="a0445088-e246-432b-8e0f-91e663548360" providerId="ADAL" clId="{9A08465D-E944-4826-B9EA-1F18D8F39CF8}" dt="2023-06-12T17:11:16.415" v="7" actId="700"/>
          <pc:sldLayoutMkLst>
            <pc:docMk/>
            <pc:sldMasterMk cId="308029544" sldId="2147483660"/>
            <pc:sldLayoutMk cId="1613749410" sldId="2147483656"/>
          </pc:sldLayoutMkLst>
        </pc:sldLayoutChg>
        <pc:sldLayoutChg chg="del">
          <pc:chgData name="Laura High" userId="a0445088-e246-432b-8e0f-91e663548360" providerId="ADAL" clId="{9A08465D-E944-4826-B9EA-1F18D8F39CF8}" dt="2023-06-12T17:11:16.415" v="7" actId="700"/>
          <pc:sldLayoutMkLst>
            <pc:docMk/>
            <pc:sldMasterMk cId="308029544" sldId="2147483660"/>
            <pc:sldLayoutMk cId="2449887354" sldId="2147483657"/>
          </pc:sldLayoutMkLst>
        </pc:sldLayoutChg>
        <pc:sldLayoutChg chg="del">
          <pc:chgData name="Laura High" userId="a0445088-e246-432b-8e0f-91e663548360" providerId="ADAL" clId="{9A08465D-E944-4826-B9EA-1F18D8F39CF8}" dt="2023-06-12T17:11:16.415" v="7" actId="700"/>
          <pc:sldLayoutMkLst>
            <pc:docMk/>
            <pc:sldMasterMk cId="308029544" sldId="2147483660"/>
            <pc:sldLayoutMk cId="3424889725" sldId="2147483658"/>
          </pc:sldLayoutMkLst>
        </pc:sldLayoutChg>
        <pc:sldLayoutChg chg="del">
          <pc:chgData name="Laura High" userId="a0445088-e246-432b-8e0f-91e663548360" providerId="ADAL" clId="{9A08465D-E944-4826-B9EA-1F18D8F39CF8}" dt="2023-06-12T17:11:16.415" v="7" actId="700"/>
          <pc:sldLayoutMkLst>
            <pc:docMk/>
            <pc:sldMasterMk cId="308029544" sldId="2147483660"/>
            <pc:sldLayoutMk cId="1124488183" sldId="2147483659"/>
          </pc:sldLayoutMkLst>
        </pc:sldLayoutChg>
        <pc:sldLayoutChg chg="del">
          <pc:chgData name="Laura High" userId="a0445088-e246-432b-8e0f-91e663548360" providerId="ADAL" clId="{9A08465D-E944-4826-B9EA-1F18D8F39CF8}" dt="2023-06-12T17:11:16.415" v="7" actId="700"/>
          <pc:sldLayoutMkLst>
            <pc:docMk/>
            <pc:sldMasterMk cId="308029544" sldId="2147483660"/>
            <pc:sldLayoutMk cId="117161932" sldId="2147483661"/>
          </pc:sldLayoutMkLst>
        </pc:sldLayoutChg>
        <pc:sldLayoutChg chg="del">
          <pc:chgData name="Laura High" userId="a0445088-e246-432b-8e0f-91e663548360" providerId="ADAL" clId="{9A08465D-E944-4826-B9EA-1F18D8F39CF8}" dt="2023-06-12T17:11:16.415" v="7" actId="700"/>
          <pc:sldLayoutMkLst>
            <pc:docMk/>
            <pc:sldMasterMk cId="308029544" sldId="2147483660"/>
            <pc:sldLayoutMk cId="2981905021" sldId="2147483663"/>
          </pc:sldLayoutMkLst>
        </pc:sldLayoutChg>
      </pc:sldMasterChg>
      <pc:sldMasterChg chg="add addSldLayout">
        <pc:chgData name="Laura High" userId="a0445088-e246-432b-8e0f-91e663548360" providerId="ADAL" clId="{9A08465D-E944-4826-B9EA-1F18D8F39CF8}" dt="2023-06-12T17:10:51.210" v="0" actId="27028"/>
        <pc:sldMasterMkLst>
          <pc:docMk/>
          <pc:sldMasterMk cId="3972273937" sldId="2147483764"/>
        </pc:sldMasterMkLst>
        <pc:sldLayoutChg chg="add">
          <pc:chgData name="Laura High" userId="a0445088-e246-432b-8e0f-91e663548360" providerId="ADAL" clId="{9A08465D-E944-4826-B9EA-1F18D8F39CF8}" dt="2023-06-12T17:10:51.210" v="0" actId="27028"/>
          <pc:sldLayoutMkLst>
            <pc:docMk/>
            <pc:sldMasterMk cId="3972273937" sldId="2147483764"/>
            <pc:sldLayoutMk cId="2450600233" sldId="214748377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6525E-5CD4-438A-BB0E-AD33EB095E44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EE8D1-6E47-4E49-9843-5F6CC3489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60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https://buffer.com/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EE8D1-6E47-4E49-9843-5F6CC3489C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07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Unify Sans Regular"/>
              </a:rPr>
              <a:t>https://planable.io/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EE8D1-6E47-4E49-9843-5F6CC3489C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27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Unify Sans Regular"/>
              </a:rPr>
              <a:t>https://coschedule.com/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EE8D1-6E47-4E49-9843-5F6CC3489C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17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Unify Sans Regular"/>
              </a:rPr>
              <a:t>https://www.hootsuite.com/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EE8D1-6E47-4E49-9843-5F6CC3489C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47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>
            <a:extLst>
              <a:ext uri="{FF2B5EF4-FFF2-40B4-BE49-F238E27FC236}">
                <a16:creationId xmlns:a16="http://schemas.microsoft.com/office/drawing/2014/main" id="{A9CE0078-CF01-6B37-63E2-FDBE7D5C0A3C}"/>
              </a:ext>
            </a:extLst>
          </p:cNvPr>
          <p:cNvSpPr/>
          <p:nvPr userDrawn="1"/>
        </p:nvSpPr>
        <p:spPr>
          <a:xfrm>
            <a:off x="0" y="-77517"/>
            <a:ext cx="6781800" cy="6858000"/>
          </a:xfrm>
          <a:custGeom>
            <a:avLst/>
            <a:gdLst>
              <a:gd name="connsiteX0" fmla="*/ 0 w 6781800"/>
              <a:gd name="connsiteY0" fmla="*/ 0 h 6858000"/>
              <a:gd name="connsiteX1" fmla="*/ 5191196 w 6781800"/>
              <a:gd name="connsiteY1" fmla="*/ 0 h 6858000"/>
              <a:gd name="connsiteX2" fmla="*/ 5309455 w 6781800"/>
              <a:gd name="connsiteY2" fmla="*/ 102439 h 6858000"/>
              <a:gd name="connsiteX3" fmla="*/ 6781800 w 6781800"/>
              <a:gd name="connsiteY3" fmla="*/ 3429000 h 6858000"/>
              <a:gd name="connsiteX4" fmla="*/ 5309455 w 6781800"/>
              <a:gd name="connsiteY4" fmla="*/ 6755561 h 6858000"/>
              <a:gd name="connsiteX5" fmla="*/ 5191196 w 6781800"/>
              <a:gd name="connsiteY5" fmla="*/ 6858000 h 6858000"/>
              <a:gd name="connsiteX6" fmla="*/ 0 w 67818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1800" h="6858000">
                <a:moveTo>
                  <a:pt x="0" y="0"/>
                </a:moveTo>
                <a:lnTo>
                  <a:pt x="5191196" y="0"/>
                </a:lnTo>
                <a:lnTo>
                  <a:pt x="5309455" y="102439"/>
                </a:lnTo>
                <a:cubicBezTo>
                  <a:pt x="6213948" y="924522"/>
                  <a:pt x="6781800" y="2110447"/>
                  <a:pt x="6781800" y="3429000"/>
                </a:cubicBezTo>
                <a:cubicBezTo>
                  <a:pt x="6781800" y="4747554"/>
                  <a:pt x="6213948" y="5933478"/>
                  <a:pt x="5309455" y="6755561"/>
                </a:cubicBezTo>
                <a:lnTo>
                  <a:pt x="519119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AE4843-B3B8-E729-5B03-5AB5E0891C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520" y="1817180"/>
            <a:ext cx="6171414" cy="1784858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00D2D-B309-AAB0-8B8C-41E61656F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520" y="3840973"/>
            <a:ext cx="581948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2" name="Picture 11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845D9F13-BA89-C85C-C878-3B24F6E741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132" y="1952727"/>
            <a:ext cx="3618325" cy="274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5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195571-A8BC-0D6D-4A84-896C0623C88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19114" y="1308741"/>
            <a:ext cx="5680075" cy="307975"/>
          </a:xfrm>
          <a:prstGeom prst="rect">
            <a:avLst/>
          </a:prstGeom>
        </p:spPr>
        <p:txBody>
          <a:bodyPr/>
          <a:lstStyle>
            <a:lvl1pPr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2pPr>
            <a:lvl3pPr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3pPr>
            <a:lvl4pPr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4pPr>
            <a:lvl5pPr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086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269251E-ECF0-EF4C-93C1-F7555C1DC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394" y="6187143"/>
            <a:ext cx="23624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A657484C-E7A6-8E41-8040-FB12E01FAA36}" type="slidenum">
              <a:rPr lang="en-US" smtClean="0"/>
              <a:pPr/>
              <a:t>‹#›</a:t>
            </a:fld>
            <a:r>
              <a:rPr lang="en-US" dirty="0"/>
              <a:t>  | February 8, 2022</a:t>
            </a:r>
          </a:p>
        </p:txBody>
      </p:sp>
    </p:spTree>
    <p:extLst>
      <p:ext uri="{BB962C8B-B14F-4D97-AF65-F5344CB8AC3E}">
        <p14:creationId xmlns:p14="http://schemas.microsoft.com/office/powerpoint/2010/main" val="245060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A3C359-77FC-DECE-49E7-3EB48241C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11DDB-FDBE-4CE7-6C73-23A1A846F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981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0405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63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pos="7152">
          <p15:clr>
            <a:srgbClr val="F26B43"/>
          </p15:clr>
        </p15:guide>
        <p15:guide id="24" pos="528">
          <p15:clr>
            <a:srgbClr val="F26B43"/>
          </p15:clr>
        </p15:guide>
        <p15:guide id="25" orient="horz" pos="2160">
          <p15:clr>
            <a:srgbClr val="F26B43"/>
          </p15:clr>
        </p15:guide>
        <p15:guide id="26" orient="horz" pos="432">
          <p15:clr>
            <a:srgbClr val="F26B43"/>
          </p15:clr>
        </p15:guide>
        <p15:guide id="27" orient="horz" pos="3888">
          <p15:clr>
            <a:srgbClr val="F26B43"/>
          </p15:clr>
        </p15:guide>
        <p15:guide id="28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5FD687-BCC4-1941-A5A3-1F22A6144F4F}"/>
              </a:ext>
            </a:extLst>
          </p:cNvPr>
          <p:cNvSpPr/>
          <p:nvPr userDrawn="1"/>
        </p:nvSpPr>
        <p:spPr>
          <a:xfrm>
            <a:off x="-8964" y="5948304"/>
            <a:ext cx="12200964" cy="9276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394" y="327932"/>
            <a:ext cx="11256886" cy="9242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5900"/>
            <a:ext cx="11256886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E40E1AE-5B55-5942-98DA-C00E1F9757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2894" y="6037954"/>
            <a:ext cx="1651135" cy="603964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D51BF65-D939-FE40-8D88-466517B97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394" y="6187143"/>
            <a:ext cx="23624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A657484C-E7A6-8E41-8040-FB12E01FAA36}" type="slidenum">
              <a:rPr lang="en-US" smtClean="0"/>
              <a:pPr/>
              <a:t>‹#›</a:t>
            </a:fld>
            <a:r>
              <a:rPr lang="en-US" dirty="0"/>
              <a:t>  | February 8, 2022</a:t>
            </a:r>
          </a:p>
        </p:txBody>
      </p:sp>
    </p:spTree>
    <p:extLst>
      <p:ext uri="{BB962C8B-B14F-4D97-AF65-F5344CB8AC3E}">
        <p14:creationId xmlns:p14="http://schemas.microsoft.com/office/powerpoint/2010/main" val="397227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Noto Sans" panose="020B0502040504020204" pitchFamily="34" charset="0"/>
          <a:ea typeface="Noto Sans" panose="020B0502040504020204" pitchFamily="34" charset="0"/>
          <a:cs typeface="Noto Sans" panose="020B050204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Noto Sans" panose="020B0502040504020204" pitchFamily="34" charset="0"/>
          <a:ea typeface="Noto Sans" panose="020B0502040504020204" pitchFamily="34" charset="0"/>
          <a:cs typeface="Noto Sans" panose="020B050204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Noto Sans" panose="020B0502040504020204" pitchFamily="34" charset="0"/>
          <a:ea typeface="Noto Sans" panose="020B0502040504020204" pitchFamily="34" charset="0"/>
          <a:cs typeface="Noto Sans" panose="020B050204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Noto Sans" panose="020B0502040504020204" pitchFamily="34" charset="0"/>
          <a:ea typeface="Noto Sans" panose="020B0502040504020204" pitchFamily="34" charset="0"/>
          <a:cs typeface="Noto Sans" panose="020B050204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Noto Sans" panose="020B0502040504020204" pitchFamily="34" charset="0"/>
          <a:ea typeface="Noto Sans" panose="020B0502040504020204" pitchFamily="34" charset="0"/>
          <a:cs typeface="Noto Sans" panose="020B050204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Noto Sans" panose="020B0502040504020204" pitchFamily="34" charset="0"/>
          <a:ea typeface="Noto Sans" panose="020B0502040504020204" pitchFamily="34" charset="0"/>
          <a:cs typeface="Noto Sans" panose="020B050204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92">
          <p15:clr>
            <a:srgbClr val="F26B43"/>
          </p15:clr>
        </p15:guide>
        <p15:guide id="2" pos="288">
          <p15:clr>
            <a:srgbClr val="F26B43"/>
          </p15:clr>
        </p15:guide>
        <p15:guide id="4" orient="horz" pos="792">
          <p15:clr>
            <a:srgbClr val="F26B43"/>
          </p15:clr>
        </p15:guide>
        <p15:guide id="5" pos="7392">
          <p15:clr>
            <a:srgbClr val="F26B43"/>
          </p15:clr>
        </p15:guide>
        <p15:guide id="6" orient="horz" pos="936">
          <p15:clr>
            <a:srgbClr val="F26B43"/>
          </p15:clr>
        </p15:guide>
        <p15:guide id="7" orient="horz" pos="32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uffer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nable.io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schedul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otsuit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6781800" cy="6858000"/>
            <a:chOff x="0" y="0"/>
            <a:chExt cx="6781800" cy="6858000"/>
          </a:xfrm>
          <a:solidFill>
            <a:srgbClr val="FFDD00"/>
          </a:solidFill>
        </p:grpSpPr>
        <p:sp>
          <p:nvSpPr>
            <p:cNvPr id="16" name="Freeform 15"/>
            <p:cNvSpPr/>
            <p:nvPr/>
          </p:nvSpPr>
          <p:spPr>
            <a:xfrm>
              <a:off x="0" y="0"/>
              <a:ext cx="6781800" cy="6858000"/>
            </a:xfrm>
            <a:custGeom>
              <a:avLst/>
              <a:gdLst>
                <a:gd name="connsiteX0" fmla="*/ 0 w 6781800"/>
                <a:gd name="connsiteY0" fmla="*/ 0 h 6858000"/>
                <a:gd name="connsiteX1" fmla="*/ 5191196 w 6781800"/>
                <a:gd name="connsiteY1" fmla="*/ 0 h 6858000"/>
                <a:gd name="connsiteX2" fmla="*/ 5309455 w 6781800"/>
                <a:gd name="connsiteY2" fmla="*/ 102439 h 6858000"/>
                <a:gd name="connsiteX3" fmla="*/ 6781800 w 6781800"/>
                <a:gd name="connsiteY3" fmla="*/ 3429000 h 6858000"/>
                <a:gd name="connsiteX4" fmla="*/ 5309455 w 6781800"/>
                <a:gd name="connsiteY4" fmla="*/ 6755561 h 6858000"/>
                <a:gd name="connsiteX5" fmla="*/ 5191196 w 6781800"/>
                <a:gd name="connsiteY5" fmla="*/ 6858000 h 6858000"/>
                <a:gd name="connsiteX6" fmla="*/ 0 w 6781800"/>
                <a:gd name="connsiteY6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1800" h="6858000">
                  <a:moveTo>
                    <a:pt x="0" y="0"/>
                  </a:moveTo>
                  <a:lnTo>
                    <a:pt x="5191196" y="0"/>
                  </a:lnTo>
                  <a:lnTo>
                    <a:pt x="5309455" y="102439"/>
                  </a:lnTo>
                  <a:cubicBezTo>
                    <a:pt x="6213948" y="924522"/>
                    <a:pt x="6781800" y="2110447"/>
                    <a:pt x="6781800" y="3429000"/>
                  </a:cubicBezTo>
                  <a:cubicBezTo>
                    <a:pt x="6781800" y="4747554"/>
                    <a:pt x="6213948" y="5933478"/>
                    <a:pt x="5309455" y="6755561"/>
                  </a:cubicBezTo>
                  <a:lnTo>
                    <a:pt x="5191196" y="6858000"/>
                  </a:lnTo>
                  <a:lnTo>
                    <a:pt x="0" y="6858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3447" y="2410896"/>
              <a:ext cx="6230403" cy="1778436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4400" b="1" dirty="0">
                  <a:latin typeface="Noto Sans" panose="020B0502040504020204" pitchFamily="34" charset="0"/>
                  <a:ea typeface="Noto Sans" panose="020B0502040504020204" pitchFamily="34" charset="0"/>
                  <a:cs typeface="Noto Sans" panose="020B0502040504020204" pitchFamily="34" charset="0"/>
                </a:rPr>
                <a:t>Social Media </a:t>
              </a:r>
            </a:p>
            <a:p>
              <a:pPr algn="ctr">
                <a:lnSpc>
                  <a:spcPct val="130000"/>
                </a:lnSpc>
              </a:pPr>
              <a:r>
                <a:rPr lang="en-US" sz="4400" b="1" dirty="0">
                  <a:latin typeface="Noto Sans" panose="020B0502040504020204" pitchFamily="34" charset="0"/>
                  <a:ea typeface="Noto Sans" panose="020B0502040504020204" pitchFamily="34" charset="0"/>
                  <a:cs typeface="Noto Sans" panose="020B0502040504020204" pitchFamily="34" charset="0"/>
                </a:rPr>
                <a:t>Planner Comparisons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778688" y="1746893"/>
              <a:ext cx="1154717" cy="962265"/>
              <a:chOff x="5410203" y="1574903"/>
              <a:chExt cx="1371600" cy="1143000"/>
            </a:xfrm>
            <a:grpFill/>
          </p:grpSpPr>
          <p:sp>
            <p:nvSpPr>
              <p:cNvPr id="8" name="Freeform 191"/>
              <p:cNvSpPr>
                <a:spLocks noEditPoints="1"/>
              </p:cNvSpPr>
              <p:nvPr/>
            </p:nvSpPr>
            <p:spPr bwMode="auto">
              <a:xfrm>
                <a:off x="5410203" y="1574903"/>
                <a:ext cx="1371600" cy="571500"/>
              </a:xfrm>
              <a:custGeom>
                <a:avLst/>
                <a:gdLst>
                  <a:gd name="T0" fmla="*/ 1877 w 2048"/>
                  <a:gd name="T1" fmla="*/ 256 h 853"/>
                  <a:gd name="T2" fmla="*/ 1451 w 2048"/>
                  <a:gd name="T3" fmla="*/ 256 h 853"/>
                  <a:gd name="T4" fmla="*/ 1451 w 2048"/>
                  <a:gd name="T5" fmla="*/ 171 h 853"/>
                  <a:gd name="T6" fmla="*/ 1280 w 2048"/>
                  <a:gd name="T7" fmla="*/ 0 h 853"/>
                  <a:gd name="T8" fmla="*/ 768 w 2048"/>
                  <a:gd name="T9" fmla="*/ 0 h 853"/>
                  <a:gd name="T10" fmla="*/ 597 w 2048"/>
                  <a:gd name="T11" fmla="*/ 171 h 853"/>
                  <a:gd name="T12" fmla="*/ 597 w 2048"/>
                  <a:gd name="T13" fmla="*/ 256 h 853"/>
                  <a:gd name="T14" fmla="*/ 171 w 2048"/>
                  <a:gd name="T15" fmla="*/ 256 h 853"/>
                  <a:gd name="T16" fmla="*/ 0 w 2048"/>
                  <a:gd name="T17" fmla="*/ 427 h 853"/>
                  <a:gd name="T18" fmla="*/ 0 w 2048"/>
                  <a:gd name="T19" fmla="*/ 683 h 853"/>
                  <a:gd name="T20" fmla="*/ 171 w 2048"/>
                  <a:gd name="T21" fmla="*/ 853 h 853"/>
                  <a:gd name="T22" fmla="*/ 853 w 2048"/>
                  <a:gd name="T23" fmla="*/ 853 h 853"/>
                  <a:gd name="T24" fmla="*/ 853 w 2048"/>
                  <a:gd name="T25" fmla="*/ 811 h 853"/>
                  <a:gd name="T26" fmla="*/ 896 w 2048"/>
                  <a:gd name="T27" fmla="*/ 768 h 853"/>
                  <a:gd name="T28" fmla="*/ 1152 w 2048"/>
                  <a:gd name="T29" fmla="*/ 768 h 853"/>
                  <a:gd name="T30" fmla="*/ 1195 w 2048"/>
                  <a:gd name="T31" fmla="*/ 811 h 853"/>
                  <a:gd name="T32" fmla="*/ 1195 w 2048"/>
                  <a:gd name="T33" fmla="*/ 853 h 853"/>
                  <a:gd name="T34" fmla="*/ 1877 w 2048"/>
                  <a:gd name="T35" fmla="*/ 853 h 853"/>
                  <a:gd name="T36" fmla="*/ 2048 w 2048"/>
                  <a:gd name="T37" fmla="*/ 683 h 853"/>
                  <a:gd name="T38" fmla="*/ 2048 w 2048"/>
                  <a:gd name="T39" fmla="*/ 427 h 853"/>
                  <a:gd name="T40" fmla="*/ 1877 w 2048"/>
                  <a:gd name="T41" fmla="*/ 256 h 853"/>
                  <a:gd name="T42" fmla="*/ 768 w 2048"/>
                  <a:gd name="T43" fmla="*/ 171 h 853"/>
                  <a:gd name="T44" fmla="*/ 1280 w 2048"/>
                  <a:gd name="T45" fmla="*/ 171 h 853"/>
                  <a:gd name="T46" fmla="*/ 1280 w 2048"/>
                  <a:gd name="T47" fmla="*/ 256 h 853"/>
                  <a:gd name="T48" fmla="*/ 768 w 2048"/>
                  <a:gd name="T49" fmla="*/ 256 h 853"/>
                  <a:gd name="T50" fmla="*/ 768 w 2048"/>
                  <a:gd name="T51" fmla="*/ 171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048" h="853">
                    <a:moveTo>
                      <a:pt x="1877" y="256"/>
                    </a:moveTo>
                    <a:cubicBezTo>
                      <a:pt x="1451" y="256"/>
                      <a:pt x="1451" y="256"/>
                      <a:pt x="1451" y="256"/>
                    </a:cubicBezTo>
                    <a:cubicBezTo>
                      <a:pt x="1451" y="171"/>
                      <a:pt x="1451" y="171"/>
                      <a:pt x="1451" y="171"/>
                    </a:cubicBezTo>
                    <a:cubicBezTo>
                      <a:pt x="1451" y="76"/>
                      <a:pt x="1374" y="0"/>
                      <a:pt x="1280" y="0"/>
                    </a:cubicBezTo>
                    <a:cubicBezTo>
                      <a:pt x="768" y="0"/>
                      <a:pt x="768" y="0"/>
                      <a:pt x="768" y="0"/>
                    </a:cubicBezTo>
                    <a:cubicBezTo>
                      <a:pt x="674" y="0"/>
                      <a:pt x="597" y="76"/>
                      <a:pt x="597" y="171"/>
                    </a:cubicBezTo>
                    <a:cubicBezTo>
                      <a:pt x="597" y="256"/>
                      <a:pt x="597" y="256"/>
                      <a:pt x="597" y="256"/>
                    </a:cubicBezTo>
                    <a:cubicBezTo>
                      <a:pt x="171" y="256"/>
                      <a:pt x="171" y="256"/>
                      <a:pt x="171" y="256"/>
                    </a:cubicBezTo>
                    <a:cubicBezTo>
                      <a:pt x="77" y="256"/>
                      <a:pt x="0" y="332"/>
                      <a:pt x="0" y="427"/>
                    </a:cubicBezTo>
                    <a:cubicBezTo>
                      <a:pt x="0" y="683"/>
                      <a:pt x="0" y="683"/>
                      <a:pt x="0" y="683"/>
                    </a:cubicBezTo>
                    <a:cubicBezTo>
                      <a:pt x="0" y="777"/>
                      <a:pt x="77" y="853"/>
                      <a:pt x="171" y="853"/>
                    </a:cubicBezTo>
                    <a:cubicBezTo>
                      <a:pt x="853" y="853"/>
                      <a:pt x="853" y="853"/>
                      <a:pt x="853" y="853"/>
                    </a:cubicBezTo>
                    <a:cubicBezTo>
                      <a:pt x="853" y="811"/>
                      <a:pt x="853" y="811"/>
                      <a:pt x="853" y="811"/>
                    </a:cubicBezTo>
                    <a:cubicBezTo>
                      <a:pt x="853" y="787"/>
                      <a:pt x="872" y="768"/>
                      <a:pt x="896" y="768"/>
                    </a:cubicBezTo>
                    <a:cubicBezTo>
                      <a:pt x="1152" y="768"/>
                      <a:pt x="1152" y="768"/>
                      <a:pt x="1152" y="768"/>
                    </a:cubicBezTo>
                    <a:cubicBezTo>
                      <a:pt x="1176" y="768"/>
                      <a:pt x="1195" y="787"/>
                      <a:pt x="1195" y="811"/>
                    </a:cubicBezTo>
                    <a:cubicBezTo>
                      <a:pt x="1195" y="853"/>
                      <a:pt x="1195" y="853"/>
                      <a:pt x="1195" y="853"/>
                    </a:cubicBezTo>
                    <a:cubicBezTo>
                      <a:pt x="1877" y="853"/>
                      <a:pt x="1877" y="853"/>
                      <a:pt x="1877" y="853"/>
                    </a:cubicBezTo>
                    <a:cubicBezTo>
                      <a:pt x="1971" y="853"/>
                      <a:pt x="2048" y="777"/>
                      <a:pt x="2048" y="683"/>
                    </a:cubicBezTo>
                    <a:cubicBezTo>
                      <a:pt x="2048" y="427"/>
                      <a:pt x="2048" y="427"/>
                      <a:pt x="2048" y="427"/>
                    </a:cubicBezTo>
                    <a:cubicBezTo>
                      <a:pt x="2048" y="332"/>
                      <a:pt x="1971" y="256"/>
                      <a:pt x="1877" y="256"/>
                    </a:cubicBezTo>
                    <a:moveTo>
                      <a:pt x="768" y="171"/>
                    </a:moveTo>
                    <a:cubicBezTo>
                      <a:pt x="1280" y="171"/>
                      <a:pt x="1280" y="171"/>
                      <a:pt x="1280" y="171"/>
                    </a:cubicBezTo>
                    <a:cubicBezTo>
                      <a:pt x="1280" y="256"/>
                      <a:pt x="1280" y="256"/>
                      <a:pt x="1280" y="256"/>
                    </a:cubicBezTo>
                    <a:cubicBezTo>
                      <a:pt x="768" y="256"/>
                      <a:pt x="768" y="256"/>
                      <a:pt x="768" y="256"/>
                    </a:cubicBezTo>
                    <a:lnTo>
                      <a:pt x="768" y="1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192"/>
              <p:cNvSpPr>
                <a:spLocks/>
              </p:cNvSpPr>
              <p:nvPr/>
            </p:nvSpPr>
            <p:spPr bwMode="auto">
              <a:xfrm>
                <a:off x="5410203" y="2173390"/>
                <a:ext cx="1371600" cy="544513"/>
              </a:xfrm>
              <a:custGeom>
                <a:avLst/>
                <a:gdLst>
                  <a:gd name="T0" fmla="*/ 2024 w 2048"/>
                  <a:gd name="T1" fmla="*/ 7 h 815"/>
                  <a:gd name="T2" fmla="*/ 1980 w 2048"/>
                  <a:gd name="T3" fmla="*/ 11 h 815"/>
                  <a:gd name="T4" fmla="*/ 1877 w 2048"/>
                  <a:gd name="T5" fmla="*/ 47 h 815"/>
                  <a:gd name="T6" fmla="*/ 1195 w 2048"/>
                  <a:gd name="T7" fmla="*/ 47 h 815"/>
                  <a:gd name="T8" fmla="*/ 1195 w 2048"/>
                  <a:gd name="T9" fmla="*/ 175 h 815"/>
                  <a:gd name="T10" fmla="*/ 1152 w 2048"/>
                  <a:gd name="T11" fmla="*/ 217 h 815"/>
                  <a:gd name="T12" fmla="*/ 896 w 2048"/>
                  <a:gd name="T13" fmla="*/ 217 h 815"/>
                  <a:gd name="T14" fmla="*/ 853 w 2048"/>
                  <a:gd name="T15" fmla="*/ 175 h 815"/>
                  <a:gd name="T16" fmla="*/ 853 w 2048"/>
                  <a:gd name="T17" fmla="*/ 47 h 815"/>
                  <a:gd name="T18" fmla="*/ 171 w 2048"/>
                  <a:gd name="T19" fmla="*/ 47 h 815"/>
                  <a:gd name="T20" fmla="*/ 68 w 2048"/>
                  <a:gd name="T21" fmla="*/ 11 h 815"/>
                  <a:gd name="T22" fmla="*/ 24 w 2048"/>
                  <a:gd name="T23" fmla="*/ 7 h 815"/>
                  <a:gd name="T24" fmla="*/ 0 w 2048"/>
                  <a:gd name="T25" fmla="*/ 45 h 815"/>
                  <a:gd name="T26" fmla="*/ 0 w 2048"/>
                  <a:gd name="T27" fmla="*/ 644 h 815"/>
                  <a:gd name="T28" fmla="*/ 171 w 2048"/>
                  <a:gd name="T29" fmla="*/ 815 h 815"/>
                  <a:gd name="T30" fmla="*/ 1877 w 2048"/>
                  <a:gd name="T31" fmla="*/ 815 h 815"/>
                  <a:gd name="T32" fmla="*/ 2048 w 2048"/>
                  <a:gd name="T33" fmla="*/ 644 h 815"/>
                  <a:gd name="T34" fmla="*/ 2048 w 2048"/>
                  <a:gd name="T35" fmla="*/ 45 h 815"/>
                  <a:gd name="T36" fmla="*/ 2024 w 2048"/>
                  <a:gd name="T37" fmla="*/ 7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048" h="815">
                    <a:moveTo>
                      <a:pt x="2024" y="7"/>
                    </a:moveTo>
                    <a:cubicBezTo>
                      <a:pt x="2010" y="0"/>
                      <a:pt x="1992" y="2"/>
                      <a:pt x="1980" y="11"/>
                    </a:cubicBezTo>
                    <a:cubicBezTo>
                      <a:pt x="1949" y="34"/>
                      <a:pt x="1914" y="47"/>
                      <a:pt x="1877" y="47"/>
                    </a:cubicBezTo>
                    <a:cubicBezTo>
                      <a:pt x="1195" y="47"/>
                      <a:pt x="1195" y="47"/>
                      <a:pt x="1195" y="47"/>
                    </a:cubicBezTo>
                    <a:cubicBezTo>
                      <a:pt x="1195" y="175"/>
                      <a:pt x="1195" y="175"/>
                      <a:pt x="1195" y="175"/>
                    </a:cubicBezTo>
                    <a:cubicBezTo>
                      <a:pt x="1195" y="198"/>
                      <a:pt x="1176" y="217"/>
                      <a:pt x="1152" y="217"/>
                    </a:cubicBezTo>
                    <a:cubicBezTo>
                      <a:pt x="896" y="217"/>
                      <a:pt x="896" y="217"/>
                      <a:pt x="896" y="217"/>
                    </a:cubicBezTo>
                    <a:cubicBezTo>
                      <a:pt x="872" y="217"/>
                      <a:pt x="853" y="198"/>
                      <a:pt x="853" y="175"/>
                    </a:cubicBezTo>
                    <a:cubicBezTo>
                      <a:pt x="853" y="47"/>
                      <a:pt x="853" y="47"/>
                      <a:pt x="853" y="47"/>
                    </a:cubicBezTo>
                    <a:cubicBezTo>
                      <a:pt x="171" y="47"/>
                      <a:pt x="171" y="47"/>
                      <a:pt x="171" y="47"/>
                    </a:cubicBezTo>
                    <a:cubicBezTo>
                      <a:pt x="134" y="47"/>
                      <a:pt x="99" y="34"/>
                      <a:pt x="68" y="11"/>
                    </a:cubicBezTo>
                    <a:cubicBezTo>
                      <a:pt x="56" y="2"/>
                      <a:pt x="38" y="0"/>
                      <a:pt x="24" y="7"/>
                    </a:cubicBezTo>
                    <a:cubicBezTo>
                      <a:pt x="9" y="14"/>
                      <a:pt x="0" y="29"/>
                      <a:pt x="0" y="45"/>
                    </a:cubicBezTo>
                    <a:cubicBezTo>
                      <a:pt x="0" y="644"/>
                      <a:pt x="0" y="644"/>
                      <a:pt x="0" y="644"/>
                    </a:cubicBezTo>
                    <a:cubicBezTo>
                      <a:pt x="0" y="738"/>
                      <a:pt x="77" y="815"/>
                      <a:pt x="171" y="815"/>
                    </a:cubicBezTo>
                    <a:cubicBezTo>
                      <a:pt x="1877" y="815"/>
                      <a:pt x="1877" y="815"/>
                      <a:pt x="1877" y="815"/>
                    </a:cubicBezTo>
                    <a:cubicBezTo>
                      <a:pt x="1971" y="815"/>
                      <a:pt x="2048" y="738"/>
                      <a:pt x="2048" y="644"/>
                    </a:cubicBezTo>
                    <a:cubicBezTo>
                      <a:pt x="2048" y="45"/>
                      <a:pt x="2048" y="45"/>
                      <a:pt x="2048" y="45"/>
                    </a:cubicBezTo>
                    <a:cubicBezTo>
                      <a:pt x="2048" y="29"/>
                      <a:pt x="2039" y="14"/>
                      <a:pt x="2024" y="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3DFB5714-43A6-6C84-9B69-4978ECA62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3170" y="2772995"/>
            <a:ext cx="3382748" cy="133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8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hlinkClick r:id="rId3"/>
            <a:extLst>
              <a:ext uri="{FF2B5EF4-FFF2-40B4-BE49-F238E27FC236}">
                <a16:creationId xmlns:a16="http://schemas.microsoft.com/office/drawing/2014/main" id="{85ACFAAE-239F-9438-1677-499227A62E2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025" y="153760"/>
            <a:ext cx="8393040" cy="4005888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894BD0-5345-CF96-09EC-4631BD4E5D58}"/>
              </a:ext>
            </a:extLst>
          </p:cNvPr>
          <p:cNvSpPr txBox="1"/>
          <p:nvPr/>
        </p:nvSpPr>
        <p:spPr>
          <a:xfrm>
            <a:off x="678025" y="4238438"/>
            <a:ext cx="10601911" cy="1694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8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NOTEWORTHY FREE FEATURES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Posting </a:t>
            </a:r>
            <a:r>
              <a:rPr lang="en-US" sz="1600" b="1" kern="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chedules: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Set content in your queue to automatically publish on the day and at the time you choose.</a:t>
            </a:r>
            <a:endParaRPr lang="en-US" sz="1600" kern="1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Shuffle Queue: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Shuffle posts on similar content to publish in a random order to add variety to your feeds.</a:t>
            </a:r>
            <a:endParaRPr lang="en-US" sz="1600" kern="1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Google Analytics </a:t>
            </a:r>
            <a:r>
              <a:rPr lang="en-US" sz="1600" b="1" kern="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Tracking: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See how much traffic your social media posts are driving and adjust your strategy accordingly.</a:t>
            </a:r>
            <a:endParaRPr lang="en-US" sz="1600" kern="1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Start Pages: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Create short landing pages to tell people about your business, direct them to content outside of social media or provide specific information.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1E8122-1C03-2258-488E-66F08F1576DD}"/>
              </a:ext>
            </a:extLst>
          </p:cNvPr>
          <p:cNvSpPr txBox="1"/>
          <p:nvPr/>
        </p:nvSpPr>
        <p:spPr>
          <a:xfrm>
            <a:off x="9293290" y="548003"/>
            <a:ext cx="2547256" cy="2153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FREE PLAN INCLUDES: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User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Profiles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Supports Facebook, LinkedIn, Instagram, Twitter, Pinterest, and more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74B038-9473-3CEF-36E5-05F28C7A6417}"/>
              </a:ext>
            </a:extLst>
          </p:cNvPr>
          <p:cNvSpPr txBox="1"/>
          <p:nvPr/>
        </p:nvSpPr>
        <p:spPr>
          <a:xfrm>
            <a:off x="9293290" y="2990406"/>
            <a:ext cx="2334991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PAID PLAN OPTIONS AT $6, $12, OR $120 PER MONTH</a:t>
            </a:r>
            <a:endParaRPr lang="en-US" b="1" kern="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0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9894BD0-5345-CF96-09EC-4631BD4E5D58}"/>
              </a:ext>
            </a:extLst>
          </p:cNvPr>
          <p:cNvSpPr txBox="1"/>
          <p:nvPr/>
        </p:nvSpPr>
        <p:spPr>
          <a:xfrm>
            <a:off x="784073" y="4765457"/>
            <a:ext cx="10601911" cy="1167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NOTEWORTHY FREE FEATURES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Visual Platform: 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Create, plan, collaborate, review, and schedule social media content.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Image editing: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Edit images in the same place you manage your social.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Notifications: 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Get notifications when posts are reviewed, approved, or published.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1E8122-1C03-2258-488E-66F08F1576DD}"/>
              </a:ext>
            </a:extLst>
          </p:cNvPr>
          <p:cNvSpPr txBox="1"/>
          <p:nvPr/>
        </p:nvSpPr>
        <p:spPr>
          <a:xfrm>
            <a:off x="8732852" y="587332"/>
            <a:ext cx="2547256" cy="2153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FREE PLAN INCLUDES: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User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Unlimited Profiles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Supports Facebook, LinkedIn, Instagram, Twitter, Pinterest, and more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74B038-9473-3CEF-36E5-05F28C7A6417}"/>
              </a:ext>
            </a:extLst>
          </p:cNvPr>
          <p:cNvSpPr txBox="1"/>
          <p:nvPr/>
        </p:nvSpPr>
        <p:spPr>
          <a:xfrm>
            <a:off x="8732852" y="3029735"/>
            <a:ext cx="2334991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PAID PLAN OPTIONS AT $11, $22+</a:t>
            </a:r>
          </a:p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MONTH</a:t>
            </a:r>
            <a:endParaRPr lang="en-US" b="1" kern="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hlinkClick r:id="rId3"/>
            <a:extLst>
              <a:ext uri="{FF2B5EF4-FFF2-40B4-BE49-F238E27FC236}">
                <a16:creationId xmlns:a16="http://schemas.microsoft.com/office/drawing/2014/main" id="{3700BB3D-B3A4-2CB8-EC5A-C38B921CF36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5504" y="185190"/>
            <a:ext cx="7579809" cy="4499933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40929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9894BD0-5345-CF96-09EC-4631BD4E5D58}"/>
              </a:ext>
            </a:extLst>
          </p:cNvPr>
          <p:cNvSpPr txBox="1"/>
          <p:nvPr/>
        </p:nvSpPr>
        <p:spPr>
          <a:xfrm>
            <a:off x="678025" y="4296319"/>
            <a:ext cx="10461923" cy="1642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8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NOTEWORTHY FREE FEATURES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sz="1600" b="1" i="0" dirty="0">
                <a:solidFill>
                  <a:srgbClr val="404040"/>
                </a:solidFill>
                <a:effectLst/>
              </a:rPr>
              <a:t>Messages and Campaigns:</a:t>
            </a:r>
            <a:r>
              <a:rPr lang="en-US" sz="1600" b="0" i="0" dirty="0">
                <a:solidFill>
                  <a:srgbClr val="404040"/>
                </a:solidFill>
                <a:effectLst/>
              </a:rPr>
              <a:t> Schedule a single post or a series of messages to post across multiple networks over time.</a:t>
            </a:r>
            <a:endParaRPr lang="en-US" sz="1600" dirty="0">
              <a:solidFill>
                <a:srgbClr val="404040"/>
              </a:solidFill>
            </a:endParaRP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Best Time Scheduling: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Guidance on when posts are most likely to get good visibility and engagement.</a:t>
            </a:r>
            <a:r>
              <a:rPr lang="en-US" sz="1600" kern="1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Evergreen content can be automatically reshared according to your publishing schedule.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Historical Social Message Imports: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When you create a new social profile, CoSchedule imports the last 60 days of posts or up to 100 past posts so you can measure or reschedule them.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1E8122-1C03-2258-488E-66F08F1576DD}"/>
              </a:ext>
            </a:extLst>
          </p:cNvPr>
          <p:cNvSpPr txBox="1"/>
          <p:nvPr/>
        </p:nvSpPr>
        <p:spPr>
          <a:xfrm>
            <a:off x="9293290" y="548003"/>
            <a:ext cx="2547256" cy="2153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FREE PLAN INCLUDES: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User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Profiles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Supports Facebook, LinkedIn, Instagram, Twitter, Pinterest, and more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74B038-9473-3CEF-36E5-05F28C7A6417}"/>
              </a:ext>
            </a:extLst>
          </p:cNvPr>
          <p:cNvSpPr txBox="1"/>
          <p:nvPr/>
        </p:nvSpPr>
        <p:spPr>
          <a:xfrm>
            <a:off x="9293290" y="2990406"/>
            <a:ext cx="2334991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PAID PLAN OPTIONS AT $29+ PER MONTH</a:t>
            </a:r>
            <a:endParaRPr lang="en-US" b="1" kern="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2BE6DC31-BA1C-8076-A000-A85AD3926C0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025" y="269507"/>
            <a:ext cx="8377899" cy="3887666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85830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9894BD0-5345-CF96-09EC-4631BD4E5D58}"/>
              </a:ext>
            </a:extLst>
          </p:cNvPr>
          <p:cNvSpPr txBox="1"/>
          <p:nvPr/>
        </p:nvSpPr>
        <p:spPr>
          <a:xfrm>
            <a:off x="678025" y="4499290"/>
            <a:ext cx="10601911" cy="1430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NOTEWORTHY FREE FEATURES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Content customization: </a:t>
            </a:r>
            <a:r>
              <a:rPr lang="en-US" sz="1600" kern="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chedule posts across your social networks simultaneously but tweak the post for each platform.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Streams and boards: 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Set up boards to monitor activity on your social media accounts for each feed or discover new content, conversations, and trends.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Promoted posts: </a:t>
            </a:r>
            <a:r>
              <a:rPr lang="en-US" sz="16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Reach more of your target audience on Facebook, LinkedIn and Instagram with the Boost Feature.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1E8122-1C03-2258-488E-66F08F1576DD}"/>
              </a:ext>
            </a:extLst>
          </p:cNvPr>
          <p:cNvSpPr txBox="1"/>
          <p:nvPr/>
        </p:nvSpPr>
        <p:spPr>
          <a:xfrm>
            <a:off x="9293290" y="548003"/>
            <a:ext cx="2547256" cy="2153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FREE PLAN INCLUDES: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User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Profiles</a:t>
            </a:r>
          </a:p>
          <a:p>
            <a:pPr marL="285750" marR="0" lvl="0" indent="-28575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Supports Facebook, LinkedIn, Instagram, Twitter, Pinterest, and more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74B038-9473-3CEF-36E5-05F28C7A6417}"/>
              </a:ext>
            </a:extLst>
          </p:cNvPr>
          <p:cNvSpPr txBox="1"/>
          <p:nvPr/>
        </p:nvSpPr>
        <p:spPr>
          <a:xfrm>
            <a:off x="9293290" y="2990406"/>
            <a:ext cx="2334991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PAID PLAN OPTIONS AT $99, $249+</a:t>
            </a:r>
          </a:p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b="1" kern="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MONTH</a:t>
            </a:r>
            <a:endParaRPr lang="en-US" b="1" kern="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3675D482-7A56-AFDD-D03F-1194E5D6D38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025" y="431068"/>
            <a:ext cx="8377900" cy="3790321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985289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5596"/>
      </a:accent1>
      <a:accent2>
        <a:srgbClr val="FFDE00"/>
      </a:accent2>
      <a:accent3>
        <a:srgbClr val="72CDF4"/>
      </a:accent3>
      <a:accent4>
        <a:srgbClr val="000000"/>
      </a:accent4>
      <a:accent5>
        <a:srgbClr val="000000"/>
      </a:accent5>
      <a:accent6>
        <a:srgbClr val="000000"/>
      </a:accent6>
      <a:hlink>
        <a:srgbClr val="72CDF4"/>
      </a:hlink>
      <a:folHlink>
        <a:srgbClr val="72CDF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Pitch Deck Color 01 Dark">
      <a:dk1>
        <a:sysClr val="windowText" lastClr="000000"/>
      </a:dk1>
      <a:lt1>
        <a:sysClr val="window" lastClr="FFFFFF"/>
      </a:lt1>
      <a:dk2>
        <a:srgbClr val="FFFFFF"/>
      </a:dk2>
      <a:lt2>
        <a:srgbClr val="19191E"/>
      </a:lt2>
      <a:accent1>
        <a:srgbClr val="48CAE4"/>
      </a:accent1>
      <a:accent2>
        <a:srgbClr val="00B4D8"/>
      </a:accent2>
      <a:accent3>
        <a:srgbClr val="0096C7"/>
      </a:accent3>
      <a:accent4>
        <a:srgbClr val="0077B6"/>
      </a:accent4>
      <a:accent5>
        <a:srgbClr val="003E8A"/>
      </a:accent5>
      <a:accent6>
        <a:srgbClr val="03045E"/>
      </a:accent6>
      <a:hlink>
        <a:srgbClr val="00A5D0"/>
      </a:hlink>
      <a:folHlink>
        <a:srgbClr val="954F72"/>
      </a:folHlink>
    </a:clrScheme>
    <a:fontScheme name="Custom 16">
      <a:majorFont>
        <a:latin typeface="Poppins SemiBold"/>
        <a:ea typeface=""/>
        <a:cs typeface=""/>
      </a:majorFont>
      <a:minorFont>
        <a:latin typeface="Poppi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130000"/>
          </a:lnSpc>
          <a:defRPr sz="1200">
            <a:solidFill>
              <a:schemeClr val="tx2">
                <a:lumMod val="50000"/>
                <a:lumOff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IPU Colors">
      <a:dk1>
        <a:srgbClr val="000000"/>
      </a:dk1>
      <a:lt1>
        <a:srgbClr val="FFFFFF"/>
      </a:lt1>
      <a:dk2>
        <a:srgbClr val="282828"/>
      </a:dk2>
      <a:lt2>
        <a:srgbClr val="F6F6F6"/>
      </a:lt2>
      <a:accent1>
        <a:srgbClr val="4472C4"/>
      </a:accent1>
      <a:accent2>
        <a:srgbClr val="FFDD00"/>
      </a:accent2>
      <a:accent3>
        <a:srgbClr val="71CDF3"/>
      </a:accent3>
      <a:accent4>
        <a:srgbClr val="000000"/>
      </a:accent4>
      <a:accent5>
        <a:srgbClr val="000000"/>
      </a:accent5>
      <a:accent6>
        <a:srgbClr val="000000"/>
      </a:accent6>
      <a:hlink>
        <a:srgbClr val="71CDF3"/>
      </a:hlink>
      <a:folHlink>
        <a:srgbClr val="71CDF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464</Words>
  <Application>Microsoft Office PowerPoint</Application>
  <PresentationFormat>Widescreen</PresentationFormat>
  <Paragraphs>49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Noto Sans</vt:lpstr>
      <vt:lpstr>Poppins Light</vt:lpstr>
      <vt:lpstr>Symbol</vt:lpstr>
      <vt:lpstr>Unify Sans Regular</vt:lpstr>
      <vt:lpstr>Office Theme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Lewis</dc:creator>
  <cp:lastModifiedBy>Laura High</cp:lastModifiedBy>
  <cp:revision>2</cp:revision>
  <dcterms:created xsi:type="dcterms:W3CDTF">2023-05-03T18:39:42Z</dcterms:created>
  <dcterms:modified xsi:type="dcterms:W3CDTF">2023-06-12T17:14:07Z</dcterms:modified>
</cp:coreProperties>
</file>